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9"/>
    <p:restoredTop sz="94681"/>
  </p:normalViewPr>
  <p:slideViewPr>
    <p:cSldViewPr snapToGrid="0" snapToObjects="1">
      <p:cViewPr>
        <p:scale>
          <a:sx n="148" d="100"/>
          <a:sy n="148" d="100"/>
        </p:scale>
        <p:origin x="9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3AAB-7011-C445-BC40-6E52D4E0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06A12-A01C-5F4D-B86C-D9DF2AFD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C7BDE-92E3-BC47-83F9-928CA21B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A502-0C71-C94C-9E5D-3173DB7B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6D97-6D12-4944-917B-43CC9648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CBF0-DCEA-7149-B550-95CDB4B9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2D174-AD44-D144-A298-FD35C100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60F7-7A72-A540-80D2-E342E034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2919-FA1F-5049-B948-CB8AC81A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E68DA-F7FC-7346-A581-1F3F20FF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59F00-FDD8-904A-9695-0895F95D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C25-384D-664B-99F2-79B768EAF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F869-67D8-5348-9BE2-E715D14D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BF0-DB28-A54D-95BF-45EEC78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840F-12DF-EF4D-9BDE-6FA4C991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DE74-66BF-4D4E-8245-545D087D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D645-7C3F-FC4E-94C5-750C3ABF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A03B8-90B9-5C44-BD42-60205253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C5C8-7E96-4D43-B920-9DB94935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957C6-B5F1-0445-B0F8-D023B217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AB77-1CA3-D94B-939F-D89255A8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8F4A3-C374-BE4D-BA70-5F56F78E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D162-3793-0746-BC2C-A2A04215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8FF4-597A-A240-A9D9-28A1C66A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A83A7-561E-944B-9782-F828BB50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7084-72F4-554B-8052-AF3E93A2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B175-BD91-7E4A-A09B-51F4EC90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7F20F-8904-844E-81A0-6B698B18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F7354-AA8E-B140-B427-F213DA9B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5A6CF-00D5-4A4A-A477-3AD51E70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1DD9C-70D2-BF4A-B0CD-502F7395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4EA7-D441-5A4C-8E28-E7DD642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2CF2-08BC-F640-B063-99C0745C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8723F-48E9-B34F-A0F3-A8F23B9F5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CE831-16D0-F348-AB27-899A3A6D8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02A1D-C8E7-EB49-B546-06F9A1F9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D6AF1-D333-AD45-9DF3-F1B7BB64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72D35-F9AF-F843-A2ED-1530111A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DE1E8-0CF8-3547-9455-CE8ABD1A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E57C-1C33-A94D-8A87-A7718AF8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EF894-32EA-B647-BEE5-C062F4D0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CE3B5-A9B4-6C4C-BE26-5E3A0ABB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5F796-1E03-9846-A2A1-9FE3276A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5E3EB-6203-D04A-9051-CECC3291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92AA9-C98E-6545-BD22-E4650181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BED61-F810-C542-AAAD-54301AEE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289-244F-5E4E-ABFF-FA463FD2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EDE7-B0B7-D147-A089-C84F547E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8D4B-7883-E74C-8A15-DDD3E4CE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D399F-E0AC-E74F-AB16-557AADC2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98F76-CFDB-FE4A-A4A5-C47B44B2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761E-E358-9D41-8310-26400412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D78A-C869-1C4E-A3E6-6369B78A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93E7-10ED-9448-BFA5-6A923D4DD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CC310-5C24-0E4E-8B9C-54BF5E62C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B0A1-0FD9-D34E-BC09-E6C46710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79A2-B9E5-454C-84D4-89EC0EDB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77F42-0961-6648-8658-4CBC1B1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1385A-D985-494E-B601-4B427D4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EC69-9EAE-DD4B-904E-50A7E5B4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7DB0-4DBE-7C49-8C66-A3F4CAC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8403-832A-A044-B648-05351DBC0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CF54-2616-984C-A671-D1B3E7EC4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EF11-B2D3-9542-B088-1B7599286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Decimal 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DE210-7D84-7441-99A6-84F704493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Problem 2.1 </a:t>
            </a:r>
          </a:p>
          <a:p>
            <a:r>
              <a:rPr lang="en-US" dirty="0"/>
              <a:t>Card Sort of Equivalent Fractions and Decimals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AA148A3-7314-8742-8A6E-86652BEC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28335" cy="256204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D0075A-B10F-AF41-A923-2D1E81FC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Decimal Ops| Problem 2.1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2001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102801-E2EC-7340-9F09-021F9C4B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02" y="848859"/>
            <a:ext cx="9368852" cy="295170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DDF5D-CBE3-6D49-B0F4-B0DAD73C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Decimal Ops| Problem 2.1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40013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EEF364AD-6011-954D-88EE-B1FA2A25C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" t="2008" r="2406" b="3566"/>
          <a:stretch/>
        </p:blipFill>
        <p:spPr>
          <a:xfrm rot="417842">
            <a:off x="384676" y="289355"/>
            <a:ext cx="1672582" cy="122572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3DC118-4D41-9344-9FD0-8744EC251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" t="5984" r="2062" b="3058"/>
          <a:stretch/>
        </p:blipFill>
        <p:spPr>
          <a:xfrm rot="21371563">
            <a:off x="2256701" y="342743"/>
            <a:ext cx="1558698" cy="1118943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357434-2668-BD4D-8CCA-C179CFFD4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9" r="-166" b="2952"/>
          <a:stretch/>
        </p:blipFill>
        <p:spPr>
          <a:xfrm rot="21344907">
            <a:off x="3914061" y="304032"/>
            <a:ext cx="1644537" cy="115071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73397A9-7064-2A47-B874-E41B0FFF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04" r="908" b="88"/>
          <a:stretch/>
        </p:blipFill>
        <p:spPr>
          <a:xfrm rot="21372869">
            <a:off x="5712824" y="313729"/>
            <a:ext cx="1647158" cy="1176965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DFBE0FE-58F1-C044-AAC3-6B6529E5A7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3" t="1379" r="1641" b="2896"/>
          <a:stretch/>
        </p:blipFill>
        <p:spPr>
          <a:xfrm rot="330026">
            <a:off x="7578172" y="293442"/>
            <a:ext cx="2130901" cy="1232939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62D11CF-EB81-AB4C-AB37-934D3510B8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8" t="4400" r="1591" b="5885"/>
          <a:stretch/>
        </p:blipFill>
        <p:spPr>
          <a:xfrm rot="21446540">
            <a:off x="9967181" y="363644"/>
            <a:ext cx="1655735" cy="1143768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36A8C1E-FE95-7D4C-A94C-A67E7102B9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07" t="2334" r="2487" b="2970"/>
          <a:stretch/>
        </p:blipFill>
        <p:spPr>
          <a:xfrm rot="247646">
            <a:off x="491301" y="1708341"/>
            <a:ext cx="1690237" cy="1164979"/>
          </a:xfrm>
          <a:prstGeom prst="rect">
            <a:avLst/>
          </a:prstGeom>
        </p:spPr>
      </p:pic>
      <p:pic>
        <p:nvPicPr>
          <p:cNvPr id="19" name="Picture 18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B9EDD3BB-FB5F-984D-9F63-7414D507B4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99" t="3813" r="1773" b="2755"/>
          <a:stretch/>
        </p:blipFill>
        <p:spPr>
          <a:xfrm>
            <a:off x="2258758" y="1747170"/>
            <a:ext cx="1692356" cy="1152161"/>
          </a:xfrm>
          <a:prstGeom prst="rect">
            <a:avLst/>
          </a:prstGeom>
        </p:spPr>
      </p:pic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195844-2062-034F-8121-E242C8DCE6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40" t="4594" r="2379" b="1115"/>
          <a:stretch/>
        </p:blipFill>
        <p:spPr>
          <a:xfrm rot="21298360">
            <a:off x="4040895" y="1756180"/>
            <a:ext cx="1650582" cy="1211797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47AA85-2BD0-E748-A63D-81CF712E06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98" t="3271" r="2045" b="2540"/>
          <a:stretch/>
        </p:blipFill>
        <p:spPr>
          <a:xfrm rot="21350645">
            <a:off x="5806646" y="1809162"/>
            <a:ext cx="1507517" cy="1091555"/>
          </a:xfrm>
          <a:prstGeom prst="rect">
            <a:avLst/>
          </a:prstGeom>
        </p:spPr>
      </p:pic>
      <p:pic>
        <p:nvPicPr>
          <p:cNvPr id="25" name="Picture 24" descr="Diagram&#10;&#10;Description automatically generated with low confidence">
            <a:extLst>
              <a:ext uri="{FF2B5EF4-FFF2-40B4-BE49-F238E27FC236}">
                <a16:creationId xmlns:a16="http://schemas.microsoft.com/office/drawing/2014/main" id="{F91F829B-53A6-184E-841B-4C746242151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29" t="1643" r="1422" b="1340"/>
          <a:stretch/>
        </p:blipFill>
        <p:spPr>
          <a:xfrm>
            <a:off x="7523988" y="1805352"/>
            <a:ext cx="2965733" cy="1115665"/>
          </a:xfrm>
          <a:prstGeom prst="rect">
            <a:avLst/>
          </a:prstGeom>
        </p:spPr>
      </p:pic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E3E21A-293E-1C4C-9F3D-BD77154CA6C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71" r="1840" b="3412"/>
          <a:stretch/>
        </p:blipFill>
        <p:spPr>
          <a:xfrm rot="244458">
            <a:off x="363541" y="3171267"/>
            <a:ext cx="1628200" cy="1179307"/>
          </a:xfrm>
          <a:prstGeom prst="rect">
            <a:avLst/>
          </a:prstGeom>
        </p:spPr>
      </p:pic>
      <p:pic>
        <p:nvPicPr>
          <p:cNvPr id="29" name="Picture 2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65CDF0C-8C3D-6B40-8354-D3E626EA1EC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258" r="1746"/>
          <a:stretch/>
        </p:blipFill>
        <p:spPr>
          <a:xfrm rot="180002">
            <a:off x="2183450" y="3180524"/>
            <a:ext cx="1647881" cy="1175759"/>
          </a:xfrm>
          <a:prstGeom prst="rect">
            <a:avLst/>
          </a:prstGeom>
        </p:spPr>
      </p:pic>
      <p:pic>
        <p:nvPicPr>
          <p:cNvPr id="31" name="Picture 30" descr="A picture containing text, sign, computer&#10;&#10;Description automatically generated">
            <a:extLst>
              <a:ext uri="{FF2B5EF4-FFF2-40B4-BE49-F238E27FC236}">
                <a16:creationId xmlns:a16="http://schemas.microsoft.com/office/drawing/2014/main" id="{3FE48517-128C-8048-B3F9-51B69077DFB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338" t="4222" r="990" b="3331"/>
          <a:stretch/>
        </p:blipFill>
        <p:spPr>
          <a:xfrm rot="21319805">
            <a:off x="3901255" y="3176355"/>
            <a:ext cx="1632742" cy="1173363"/>
          </a:xfrm>
          <a:prstGeom prst="rect">
            <a:avLst/>
          </a:prstGeom>
        </p:spPr>
      </p:pic>
      <p:pic>
        <p:nvPicPr>
          <p:cNvPr id="33" name="Picture 3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0D38EC0-17AF-2047-82F2-AE80A7FE825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863" t="6629" r="3390" b="2515"/>
          <a:stretch/>
        </p:blipFill>
        <p:spPr>
          <a:xfrm rot="21330375">
            <a:off x="5656486" y="3247595"/>
            <a:ext cx="1650782" cy="1160532"/>
          </a:xfrm>
          <a:prstGeom prst="rect">
            <a:avLst/>
          </a:prstGeom>
        </p:spPr>
      </p:pic>
      <p:pic>
        <p:nvPicPr>
          <p:cNvPr id="35" name="Picture 34" descr="A picture containing table&#10;&#10;Description automatically generated">
            <a:extLst>
              <a:ext uri="{FF2B5EF4-FFF2-40B4-BE49-F238E27FC236}">
                <a16:creationId xmlns:a16="http://schemas.microsoft.com/office/drawing/2014/main" id="{CE0E60FF-8CF1-9243-BDA8-F4FD8872102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63" t="3924" r="817" b="5343"/>
          <a:stretch/>
        </p:blipFill>
        <p:spPr>
          <a:xfrm rot="21369246">
            <a:off x="7471185" y="3136741"/>
            <a:ext cx="4078771" cy="1310351"/>
          </a:xfrm>
          <a:prstGeom prst="rect">
            <a:avLst/>
          </a:prstGeom>
        </p:spPr>
      </p:pic>
      <p:pic>
        <p:nvPicPr>
          <p:cNvPr id="37" name="Picture 3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7EC414-F5E1-0243-B279-9DAC41E4AE3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531" r="1328" b="2847"/>
          <a:stretch/>
        </p:blipFill>
        <p:spPr>
          <a:xfrm rot="158204">
            <a:off x="890119" y="4809664"/>
            <a:ext cx="2076538" cy="1116344"/>
          </a:xfrm>
          <a:prstGeom prst="rect">
            <a:avLst/>
          </a:prstGeom>
        </p:spPr>
      </p:pic>
      <p:pic>
        <p:nvPicPr>
          <p:cNvPr id="39" name="Picture 3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4ACD69-DAA8-E746-ADD6-7963779BBF9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87" t="7120" b="1369"/>
          <a:stretch/>
        </p:blipFill>
        <p:spPr>
          <a:xfrm rot="272125">
            <a:off x="3515540" y="4763637"/>
            <a:ext cx="1662550" cy="1169445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ED3D99CB-D60B-684E-AD22-4F5C6FD2267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6026" r="2525" b="4315"/>
          <a:stretch/>
        </p:blipFill>
        <p:spPr>
          <a:xfrm rot="21429415">
            <a:off x="5439097" y="4801185"/>
            <a:ext cx="1587827" cy="1111439"/>
          </a:xfrm>
          <a:prstGeom prst="rect">
            <a:avLst/>
          </a:prstGeom>
        </p:spPr>
      </p:pic>
      <p:pic>
        <p:nvPicPr>
          <p:cNvPr id="43" name="Picture 4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17DFF5-FE8A-724C-A2E6-67B2536BE15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656" t="3946" r="1783" b="4884"/>
          <a:stretch/>
        </p:blipFill>
        <p:spPr>
          <a:xfrm rot="21142906">
            <a:off x="7129765" y="4688566"/>
            <a:ext cx="1729130" cy="1265491"/>
          </a:xfrm>
          <a:prstGeom prst="rect">
            <a:avLst/>
          </a:prstGeom>
        </p:spPr>
      </p:pic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244801DC-9D30-9C41-B88E-DC938AF2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Decimal Ops| Problem 2.1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325883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Decimal 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 Ops</dc:title>
  <dc:creator>Slanger-Grant, Yvonne</dc:creator>
  <cp:lastModifiedBy>Slanger-Grant, Yvonne</cp:lastModifiedBy>
  <cp:revision>3</cp:revision>
  <dcterms:created xsi:type="dcterms:W3CDTF">2021-02-09T00:39:27Z</dcterms:created>
  <dcterms:modified xsi:type="dcterms:W3CDTF">2021-02-09T01:05:24Z</dcterms:modified>
</cp:coreProperties>
</file>