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5"/>
    <p:restoredTop sz="94694"/>
  </p:normalViewPr>
  <p:slideViewPr>
    <p:cSldViewPr snapToGrid="0" snapToObjects="1">
      <p:cViewPr>
        <p:scale>
          <a:sx n="118" d="100"/>
          <a:sy n="118" d="100"/>
        </p:scale>
        <p:origin x="3696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10D56-3ED0-504B-862A-EEB509584100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07BE-3490-0045-8DF2-19676082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0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707BE-3490-0045-8DF2-19676082D8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0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3AAB-7011-C445-BC40-6E52D4E06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06A12-A01C-5F4D-B86C-D9DF2AFD8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C7BDE-92E3-BC47-83F9-928CA21B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3A502-0C71-C94C-9E5D-3173DB7B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6D97-6D12-4944-917B-43CC9648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2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CBF0-DCEA-7149-B550-95CDB4B9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2D174-AD44-D144-A298-FD35C1005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60F7-7A72-A540-80D2-E342E034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52919-FA1F-5049-B948-CB8AC81A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E68DA-F7FC-7346-A581-1F3F20FF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7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59F00-FDD8-904A-9695-0895F95DE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C25-384D-664B-99F2-79B768EAF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8F869-67D8-5348-9BE2-E715D14D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09BF0-DB28-A54D-95BF-45EEC78B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840F-12DF-EF4D-9BDE-6FA4C991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DE74-66BF-4D4E-8245-545D087D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D645-7C3F-FC4E-94C5-750C3ABF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A03B8-90B9-5C44-BD42-60205253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7C5C8-7E96-4D43-B920-9DB94935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957C6-B5F1-0445-B0F8-D023B217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AB77-1CA3-D94B-939F-D89255A8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8F4A3-C374-BE4D-BA70-5F56F78E3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8D162-3793-0746-BC2C-A2A04215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8FF4-597A-A240-A9D9-28A1C66A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A83A7-561E-944B-9782-F828BB50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7084-72F4-554B-8052-AF3E93A2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B175-BD91-7E4A-A09B-51F4EC901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7F20F-8904-844E-81A0-6B698B18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F7354-AA8E-B140-B427-F213DA9B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5A6CF-00D5-4A4A-A477-3AD51E70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1DD9C-70D2-BF4A-B0CD-502F7395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6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4EA7-D441-5A4C-8E28-E7DD642B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2CF2-08BC-F640-B063-99C0745CF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8723F-48E9-B34F-A0F3-A8F23B9F5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CE831-16D0-F348-AB27-899A3A6D8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02A1D-C8E7-EB49-B546-06F9A1F9C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FD6AF1-D333-AD45-9DF3-F1B7BB64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72D35-F9AF-F843-A2ED-1530111A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FDE1E8-0CF8-3547-9455-CE8ABD1A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E57C-1C33-A94D-8A87-A7718AF8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EF894-32EA-B647-BEE5-C062F4D0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CE3B5-A9B4-6C4C-BE26-5E3A0ABB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5F796-1E03-9846-A2A1-9FE3276A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7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5E3EB-6203-D04A-9051-CECC3291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92AA9-C98E-6545-BD22-E4650181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BED61-F810-C542-AAAD-54301AEE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3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0289-244F-5E4E-ABFF-FA463FD2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6EDE7-B0B7-D147-A089-C84F547E3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98D4B-7883-E74C-8A15-DDD3E4CE6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D399F-E0AC-E74F-AB16-557AADC2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98F76-CFDB-FE4A-A4A5-C47B44B2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F761E-E358-9D41-8310-26400412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D78A-C869-1C4E-A3E6-6369B78A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93E7-10ED-9448-BFA5-6A923D4DD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CC310-5C24-0E4E-8B9C-54BF5E62C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EB0A1-0FD9-D34E-BC09-E6C46710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B79A2-B9E5-454C-84D4-89EC0EDB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77F42-0961-6648-8658-4CBC1B1B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1385A-D985-494E-B601-4B427D4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4EC69-9EAE-DD4B-904E-50A7E5B4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17DB0-4DBE-7C49-8C66-A3F4CAC9A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8403-832A-A044-B648-05351DBC0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BCF54-2616-984C-A671-D1B3E7EC4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EF11-B2D3-9542-B088-1B7599286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Decimal 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DE210-7D84-7441-99A6-84F704493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Problem 3.1 </a:t>
            </a:r>
          </a:p>
          <a:p>
            <a:r>
              <a:rPr lang="en-US" dirty="0"/>
              <a:t>Card Sort of Equivalent Expressions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AA148A3-7314-8742-8A6E-86652BECF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28335" cy="256204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7D0075A-B10F-AF41-A923-2D1E81FC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33838" cy="365125"/>
          </a:xfrm>
        </p:spPr>
        <p:txBody>
          <a:bodyPr/>
          <a:lstStyle/>
          <a:p>
            <a:r>
              <a:rPr lang="en-US" dirty="0"/>
              <a:t>Decimal Ops| Problem 3.1</a:t>
            </a:r>
          </a:p>
          <a:p>
            <a:r>
              <a:rPr lang="en-US" dirty="0"/>
              <a:t>Copyright 2021 Connected Mathematics Project at Michigan State University. </a:t>
            </a:r>
          </a:p>
        </p:txBody>
      </p:sp>
    </p:spTree>
    <p:extLst>
      <p:ext uri="{BB962C8B-B14F-4D97-AF65-F5344CB8AC3E}">
        <p14:creationId xmlns:p14="http://schemas.microsoft.com/office/powerpoint/2010/main" val="220014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102801-E2EC-7340-9F09-021F9C4B2A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42434" y="304572"/>
            <a:ext cx="7676479" cy="353652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DDF5D-CBE3-6D49-B0F4-B0DAD73C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33838" cy="365125"/>
          </a:xfrm>
        </p:spPr>
        <p:txBody>
          <a:bodyPr/>
          <a:lstStyle/>
          <a:p>
            <a:r>
              <a:rPr lang="en-US" dirty="0"/>
              <a:t>Decimal Ops| Problem 3.1</a:t>
            </a:r>
          </a:p>
          <a:p>
            <a:r>
              <a:rPr lang="en-US" dirty="0"/>
              <a:t>Copyright 2021 Connected Mathematics Project at Michigan State University. </a:t>
            </a:r>
          </a:p>
        </p:txBody>
      </p:sp>
    </p:spTree>
    <p:extLst>
      <p:ext uri="{BB962C8B-B14F-4D97-AF65-F5344CB8AC3E}">
        <p14:creationId xmlns:p14="http://schemas.microsoft.com/office/powerpoint/2010/main" val="400136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244801DC-9D30-9C41-B88E-DC938AF2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33838" cy="365125"/>
          </a:xfrm>
        </p:spPr>
        <p:txBody>
          <a:bodyPr/>
          <a:lstStyle/>
          <a:p>
            <a:r>
              <a:rPr lang="en-US" dirty="0"/>
              <a:t>Decimal Ops| Problem 3.1</a:t>
            </a:r>
          </a:p>
          <a:p>
            <a:r>
              <a:rPr lang="en-US" dirty="0"/>
              <a:t>Copyright 2021 Connected Mathematics Project at Michigan State University. </a:t>
            </a: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F380B05-8E90-0147-9390-CAC38514A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5567">
            <a:off x="288771" y="223584"/>
            <a:ext cx="2045054" cy="1397242"/>
          </a:xfrm>
          <a:prstGeom prst="rect">
            <a:avLst/>
          </a:prstGeom>
        </p:spPr>
      </p:pic>
      <p:pic>
        <p:nvPicPr>
          <p:cNvPr id="6" name="Picture 5" descr="A blue square with black numbers&#10;&#10;Description automatically generated with low confidence">
            <a:extLst>
              <a:ext uri="{FF2B5EF4-FFF2-40B4-BE49-F238E27FC236}">
                <a16:creationId xmlns:a16="http://schemas.microsoft.com/office/drawing/2014/main" id="{80410088-C5D2-4742-A37D-39AAB11B0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025" y="230127"/>
            <a:ext cx="2050070" cy="1398646"/>
          </a:xfrm>
          <a:prstGeom prst="rect">
            <a:avLst/>
          </a:prstGeom>
        </p:spPr>
      </p:pic>
      <p:pic>
        <p:nvPicPr>
          <p:cNvPr id="10" name="Picture 9" descr="A blue square with black numbers&#10;&#10;Description automatically generated with low confidence">
            <a:extLst>
              <a:ext uri="{FF2B5EF4-FFF2-40B4-BE49-F238E27FC236}">
                <a16:creationId xmlns:a16="http://schemas.microsoft.com/office/drawing/2014/main" id="{F640FE06-BB69-8640-BB94-436B397CB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258" y="243788"/>
            <a:ext cx="2041687" cy="1388859"/>
          </a:xfrm>
          <a:prstGeom prst="rect">
            <a:avLst/>
          </a:prstGeom>
        </p:spPr>
      </p:pic>
      <p:pic>
        <p:nvPicPr>
          <p:cNvPr id="14" name="Picture 13" descr="A blue square with black numbers&#10;&#10;Description automatically generated with low confidence">
            <a:extLst>
              <a:ext uri="{FF2B5EF4-FFF2-40B4-BE49-F238E27FC236}">
                <a16:creationId xmlns:a16="http://schemas.microsoft.com/office/drawing/2014/main" id="{7D20E99B-43B9-D34F-8AB5-817ADADA9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35302">
            <a:off x="7004518" y="149951"/>
            <a:ext cx="2113331" cy="1486665"/>
          </a:xfrm>
          <a:prstGeom prst="rect">
            <a:avLst/>
          </a:prstGeom>
        </p:spPr>
      </p:pic>
      <p:pic>
        <p:nvPicPr>
          <p:cNvPr id="18" name="Picture 17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B9F3581F-B61D-5D47-B4C2-B4A10B301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1643" y="172970"/>
            <a:ext cx="2072132" cy="1440625"/>
          </a:xfrm>
          <a:prstGeom prst="rect">
            <a:avLst/>
          </a:prstGeom>
        </p:spPr>
      </p:pic>
      <p:pic>
        <p:nvPicPr>
          <p:cNvPr id="22" name="Picture 21" descr="A blue square with black numbers&#10;&#10;Description automatically generated with low confidence">
            <a:extLst>
              <a:ext uri="{FF2B5EF4-FFF2-40B4-BE49-F238E27FC236}">
                <a16:creationId xmlns:a16="http://schemas.microsoft.com/office/drawing/2014/main" id="{11DF6E64-9190-5A4C-8390-84129E6EA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816" y="1751632"/>
            <a:ext cx="1933629" cy="1319489"/>
          </a:xfrm>
          <a:prstGeom prst="rect">
            <a:avLst/>
          </a:prstGeom>
        </p:spPr>
      </p:pic>
      <p:pic>
        <p:nvPicPr>
          <p:cNvPr id="26" name="Picture 2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1D0DC4E-9DF3-484C-B3E4-C49D895DE3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3711">
            <a:off x="2549190" y="1697894"/>
            <a:ext cx="2010512" cy="1402974"/>
          </a:xfrm>
          <a:prstGeom prst="rect">
            <a:avLst/>
          </a:prstGeom>
        </p:spPr>
      </p:pic>
      <p:pic>
        <p:nvPicPr>
          <p:cNvPr id="30" name="Picture 29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19678D5E-3BF4-D040-AD18-9FFA12D03D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6239" y="1771054"/>
            <a:ext cx="1982281" cy="1388859"/>
          </a:xfrm>
          <a:prstGeom prst="rect">
            <a:avLst/>
          </a:prstGeom>
        </p:spPr>
      </p:pic>
      <p:pic>
        <p:nvPicPr>
          <p:cNvPr id="34" name="Picture 33" descr="A blue square with black numbers&#10;&#10;Description automatically generated with low confidence">
            <a:extLst>
              <a:ext uri="{FF2B5EF4-FFF2-40B4-BE49-F238E27FC236}">
                <a16:creationId xmlns:a16="http://schemas.microsoft.com/office/drawing/2014/main" id="{34CD1735-1E7F-7A4B-9B82-71E897A1F0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51514">
            <a:off x="7187810" y="1720850"/>
            <a:ext cx="2142977" cy="1552497"/>
          </a:xfrm>
          <a:prstGeom prst="rect">
            <a:avLst/>
          </a:prstGeom>
        </p:spPr>
      </p:pic>
      <p:pic>
        <p:nvPicPr>
          <p:cNvPr id="38" name="Picture 37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766AC98E-4242-1B45-90A8-37FE0B079E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3659" y="1810416"/>
            <a:ext cx="1958899" cy="1345954"/>
          </a:xfrm>
          <a:prstGeom prst="rect">
            <a:avLst/>
          </a:prstGeom>
        </p:spPr>
      </p:pic>
      <p:pic>
        <p:nvPicPr>
          <p:cNvPr id="42" name="Picture 41" descr="A blue square with black numbers&#10;&#10;Description automatically generated with low confidence">
            <a:extLst>
              <a:ext uri="{FF2B5EF4-FFF2-40B4-BE49-F238E27FC236}">
                <a16:creationId xmlns:a16="http://schemas.microsoft.com/office/drawing/2014/main" id="{6B39AF95-1C77-0143-9F09-3AA909BBD32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962" t="3298" r="2247" b="4987"/>
          <a:stretch/>
        </p:blipFill>
        <p:spPr>
          <a:xfrm>
            <a:off x="336478" y="3301999"/>
            <a:ext cx="1876426" cy="1273694"/>
          </a:xfrm>
          <a:prstGeom prst="rect">
            <a:avLst/>
          </a:prstGeom>
        </p:spPr>
      </p:pic>
      <p:pic>
        <p:nvPicPr>
          <p:cNvPr id="46" name="Picture 45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3095A21F-4C88-9846-A332-0AD6EE843DB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42" t="4053" r="1339" b="3254"/>
          <a:stretch/>
        </p:blipFill>
        <p:spPr>
          <a:xfrm rot="21435664">
            <a:off x="2549087" y="3301999"/>
            <a:ext cx="1974850" cy="1381125"/>
          </a:xfrm>
          <a:prstGeom prst="rect">
            <a:avLst/>
          </a:prstGeom>
        </p:spPr>
      </p:pic>
      <p:pic>
        <p:nvPicPr>
          <p:cNvPr id="48" name="Picture 47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42EFF63A-36BE-794C-A1EC-E4247258B10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554" t="997" r="365" b="-1"/>
          <a:stretch/>
        </p:blipFill>
        <p:spPr>
          <a:xfrm rot="163412">
            <a:off x="4891348" y="3258119"/>
            <a:ext cx="1974850" cy="1361452"/>
          </a:xfrm>
          <a:prstGeom prst="rect">
            <a:avLst/>
          </a:prstGeom>
        </p:spPr>
      </p:pic>
      <p:pic>
        <p:nvPicPr>
          <p:cNvPr id="50" name="Picture 49" descr="A blue square with black numbers&#10;&#10;Description automatically generated with low confidence">
            <a:extLst>
              <a:ext uri="{FF2B5EF4-FFF2-40B4-BE49-F238E27FC236}">
                <a16:creationId xmlns:a16="http://schemas.microsoft.com/office/drawing/2014/main" id="{0B614D02-A5F7-274A-A03C-47EE4E2FA48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893" t="2207" r="833" b="1"/>
          <a:stretch/>
        </p:blipFill>
        <p:spPr>
          <a:xfrm>
            <a:off x="7201742" y="3355950"/>
            <a:ext cx="1920874" cy="1304229"/>
          </a:xfrm>
          <a:prstGeom prst="rect">
            <a:avLst/>
          </a:prstGeom>
        </p:spPr>
      </p:pic>
      <p:pic>
        <p:nvPicPr>
          <p:cNvPr id="52" name="Picture 51" descr="A blue and white square with black numbers&#10;&#10;Description automatically generated with low confidence">
            <a:extLst>
              <a:ext uri="{FF2B5EF4-FFF2-40B4-BE49-F238E27FC236}">
                <a16:creationId xmlns:a16="http://schemas.microsoft.com/office/drawing/2014/main" id="{0A36D4BB-FD77-BE4A-93A3-143BC8B15FA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010"/>
          <a:stretch/>
        </p:blipFill>
        <p:spPr>
          <a:xfrm rot="163090">
            <a:off x="9578630" y="3381213"/>
            <a:ext cx="1952620" cy="1318466"/>
          </a:xfrm>
          <a:prstGeom prst="rect">
            <a:avLst/>
          </a:prstGeom>
        </p:spPr>
      </p:pic>
      <p:pic>
        <p:nvPicPr>
          <p:cNvPr id="54" name="Picture 53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9DB307CB-8101-6646-A88C-6A22BCF5EAE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12" t="1787" b="-1"/>
          <a:stretch/>
        </p:blipFill>
        <p:spPr>
          <a:xfrm rot="21345045">
            <a:off x="406766" y="4834183"/>
            <a:ext cx="2009853" cy="1417699"/>
          </a:xfrm>
          <a:prstGeom prst="rect">
            <a:avLst/>
          </a:prstGeom>
        </p:spPr>
      </p:pic>
      <p:pic>
        <p:nvPicPr>
          <p:cNvPr id="56" name="Picture 55" descr="A blue square with black numbers&#10;&#10;Description automatically generated with low confidence">
            <a:extLst>
              <a:ext uri="{FF2B5EF4-FFF2-40B4-BE49-F238E27FC236}">
                <a16:creationId xmlns:a16="http://schemas.microsoft.com/office/drawing/2014/main" id="{595A6EDB-1C55-D345-A535-C9C920FDF2F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346" t="1680" r="1"/>
          <a:stretch/>
        </p:blipFill>
        <p:spPr>
          <a:xfrm rot="159249">
            <a:off x="2767131" y="4849565"/>
            <a:ext cx="1925553" cy="13229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C591AAC-8491-1C41-BCCF-CBEA60979F11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822" t="2078" b="1"/>
          <a:stretch/>
        </p:blipFill>
        <p:spPr>
          <a:xfrm rot="21404824">
            <a:off x="4951593" y="4796845"/>
            <a:ext cx="1854359" cy="1290051"/>
          </a:xfrm>
          <a:prstGeom prst="rect">
            <a:avLst/>
          </a:prstGeom>
        </p:spPr>
      </p:pic>
      <p:pic>
        <p:nvPicPr>
          <p:cNvPr id="60" name="Picture 59" descr="A blue square with black numbers&#10;&#10;Description automatically generated with low confidence">
            <a:extLst>
              <a:ext uri="{FF2B5EF4-FFF2-40B4-BE49-F238E27FC236}">
                <a16:creationId xmlns:a16="http://schemas.microsoft.com/office/drawing/2014/main" id="{FE06F319-8920-4D46-BB8D-2AAF586CBB7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238"/>
          <a:stretch/>
        </p:blipFill>
        <p:spPr>
          <a:xfrm rot="223315">
            <a:off x="7234022" y="4843763"/>
            <a:ext cx="1921482" cy="1350571"/>
          </a:xfrm>
          <a:prstGeom prst="rect">
            <a:avLst/>
          </a:prstGeom>
        </p:spPr>
      </p:pic>
      <p:pic>
        <p:nvPicPr>
          <p:cNvPr id="62" name="Picture 61" descr="A blue square with black numbers&#10;&#10;Description automatically generated with low confidence">
            <a:extLst>
              <a:ext uri="{FF2B5EF4-FFF2-40B4-BE49-F238E27FC236}">
                <a16:creationId xmlns:a16="http://schemas.microsoft.com/office/drawing/2014/main" id="{63F4C8E2-B1D5-C34E-B6A5-2EF3B1852BC6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4264" t="2179"/>
          <a:stretch/>
        </p:blipFill>
        <p:spPr>
          <a:xfrm>
            <a:off x="9585719" y="4924522"/>
            <a:ext cx="1891317" cy="13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39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55</Words>
  <Application>Microsoft Macintosh PowerPoint</Application>
  <PresentationFormat>Widescreen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Decimal Ops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Decimal Ops</dc:title>
  <dc:creator>Slanger-Grant, Yvonne</dc:creator>
  <cp:lastModifiedBy>Slanger-Grant, Yvonne</cp:lastModifiedBy>
  <cp:revision>6</cp:revision>
  <dcterms:created xsi:type="dcterms:W3CDTF">2021-02-09T00:39:27Z</dcterms:created>
  <dcterms:modified xsi:type="dcterms:W3CDTF">2021-02-09T01:28:11Z</dcterms:modified>
</cp:coreProperties>
</file>