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B050"/>
    <a:srgbClr val="C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264AEC-01E8-4663-8AA3-12206B4F4F4D}" v="4" dt="2021-02-08T22:24:27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s, Amie" userId="797d4c53-13e2-4ae0-9815-a857d9e0efc0" providerId="ADAL" clId="{21264AEC-01E8-4663-8AA3-12206B4F4F4D}"/>
    <pc:docChg chg="undo custSel modSld">
      <pc:chgData name="Lucas, Amie" userId="797d4c53-13e2-4ae0-9815-a857d9e0efc0" providerId="ADAL" clId="{21264AEC-01E8-4663-8AA3-12206B4F4F4D}" dt="2021-02-08T22:24:38.949" v="17" actId="478"/>
      <pc:docMkLst>
        <pc:docMk/>
      </pc:docMkLst>
      <pc:sldChg chg="modSp mod">
        <pc:chgData name="Lucas, Amie" userId="797d4c53-13e2-4ae0-9815-a857d9e0efc0" providerId="ADAL" clId="{21264AEC-01E8-4663-8AA3-12206B4F4F4D}" dt="2021-02-08T22:24:17.868" v="9" actId="1076"/>
        <pc:sldMkLst>
          <pc:docMk/>
          <pc:sldMk cId="202880504" sldId="258"/>
        </pc:sldMkLst>
        <pc:spChg chg="mod">
          <ac:chgData name="Lucas, Amie" userId="797d4c53-13e2-4ae0-9815-a857d9e0efc0" providerId="ADAL" clId="{21264AEC-01E8-4663-8AA3-12206B4F4F4D}" dt="2021-02-08T22:24:17.868" v="9" actId="1076"/>
          <ac:spMkLst>
            <pc:docMk/>
            <pc:sldMk cId="202880504" sldId="258"/>
            <ac:spMk id="4" creationId="{D4D21EE6-B4D2-428F-85C8-3B344FDB5BE2}"/>
          </ac:spMkLst>
        </pc:spChg>
      </pc:sldChg>
      <pc:sldChg chg="addSp delSp modSp mod">
        <pc:chgData name="Lucas, Amie" userId="797d4c53-13e2-4ae0-9815-a857d9e0efc0" providerId="ADAL" clId="{21264AEC-01E8-4663-8AA3-12206B4F4F4D}" dt="2021-02-08T22:24:23.995" v="11"/>
        <pc:sldMkLst>
          <pc:docMk/>
          <pc:sldMk cId="739006296" sldId="259"/>
        </pc:sldMkLst>
        <pc:spChg chg="del">
          <ac:chgData name="Lucas, Amie" userId="797d4c53-13e2-4ae0-9815-a857d9e0efc0" providerId="ADAL" clId="{21264AEC-01E8-4663-8AA3-12206B4F4F4D}" dt="2021-02-08T22:24:23.182" v="10" actId="478"/>
          <ac:spMkLst>
            <pc:docMk/>
            <pc:sldMk cId="739006296" sldId="259"/>
            <ac:spMk id="2" creationId="{BEC2E5B3-BA38-4978-8CD8-D296F5818B0B}"/>
          </ac:spMkLst>
        </pc:spChg>
        <pc:spChg chg="add mod">
          <ac:chgData name="Lucas, Amie" userId="797d4c53-13e2-4ae0-9815-a857d9e0efc0" providerId="ADAL" clId="{21264AEC-01E8-4663-8AA3-12206B4F4F4D}" dt="2021-02-08T22:24:23.995" v="11"/>
          <ac:spMkLst>
            <pc:docMk/>
            <pc:sldMk cId="739006296" sldId="259"/>
            <ac:spMk id="16" creationId="{31A135F6-6D5B-4EF3-8BE4-050CF8CD9BC9}"/>
          </ac:spMkLst>
        </pc:spChg>
      </pc:sldChg>
      <pc:sldChg chg="addSp delSp modSp mod">
        <pc:chgData name="Lucas, Amie" userId="797d4c53-13e2-4ae0-9815-a857d9e0efc0" providerId="ADAL" clId="{21264AEC-01E8-4663-8AA3-12206B4F4F4D}" dt="2021-02-08T22:24:30.456" v="14" actId="478"/>
        <pc:sldMkLst>
          <pc:docMk/>
          <pc:sldMk cId="2621682130" sldId="260"/>
        </pc:sldMkLst>
        <pc:spChg chg="del">
          <ac:chgData name="Lucas, Amie" userId="797d4c53-13e2-4ae0-9815-a857d9e0efc0" providerId="ADAL" clId="{21264AEC-01E8-4663-8AA3-12206B4F4F4D}" dt="2021-02-08T22:24:30.456" v="14" actId="478"/>
          <ac:spMkLst>
            <pc:docMk/>
            <pc:sldMk cId="2621682130" sldId="260"/>
            <ac:spMk id="2" creationId="{8E77B5D8-7A8A-4C02-9047-CB2005A2AA73}"/>
          </ac:spMkLst>
        </pc:spChg>
        <pc:spChg chg="add mod">
          <ac:chgData name="Lucas, Amie" userId="797d4c53-13e2-4ae0-9815-a857d9e0efc0" providerId="ADAL" clId="{21264AEC-01E8-4663-8AA3-12206B4F4F4D}" dt="2021-02-08T22:24:27.210" v="13"/>
          <ac:spMkLst>
            <pc:docMk/>
            <pc:sldMk cId="2621682130" sldId="260"/>
            <ac:spMk id="17" creationId="{6A7DE8D4-3D2B-408D-855A-D4714EEE53E2}"/>
          </ac:spMkLst>
        </pc:spChg>
      </pc:sldChg>
      <pc:sldChg chg="addSp delSp modSp mod">
        <pc:chgData name="Lucas, Amie" userId="797d4c53-13e2-4ae0-9815-a857d9e0efc0" providerId="ADAL" clId="{21264AEC-01E8-4663-8AA3-12206B4F4F4D}" dt="2021-02-08T22:24:38.949" v="17" actId="478"/>
        <pc:sldMkLst>
          <pc:docMk/>
          <pc:sldMk cId="1375441408" sldId="261"/>
        </pc:sldMkLst>
        <pc:spChg chg="del">
          <ac:chgData name="Lucas, Amie" userId="797d4c53-13e2-4ae0-9815-a857d9e0efc0" providerId="ADAL" clId="{21264AEC-01E8-4663-8AA3-12206B4F4F4D}" dt="2021-02-08T22:24:38.949" v="17" actId="478"/>
          <ac:spMkLst>
            <pc:docMk/>
            <pc:sldMk cId="1375441408" sldId="261"/>
            <ac:spMk id="2" creationId="{58C719C4-8205-4EDD-88F4-F1DE4C71C75F}"/>
          </ac:spMkLst>
        </pc:spChg>
        <pc:spChg chg="add del">
          <ac:chgData name="Lucas, Amie" userId="797d4c53-13e2-4ae0-9815-a857d9e0efc0" providerId="ADAL" clId="{21264AEC-01E8-4663-8AA3-12206B4F4F4D}" dt="2021-02-08T22:24:36.330" v="16" actId="478"/>
          <ac:spMkLst>
            <pc:docMk/>
            <pc:sldMk cId="1375441408" sldId="261"/>
            <ac:spMk id="15" creationId="{61E5BDC5-8094-004A-A1D9-64EDC979CDCE}"/>
          </ac:spMkLst>
        </pc:spChg>
        <pc:spChg chg="add mod">
          <ac:chgData name="Lucas, Amie" userId="797d4c53-13e2-4ae0-9815-a857d9e0efc0" providerId="ADAL" clId="{21264AEC-01E8-4663-8AA3-12206B4F4F4D}" dt="2021-02-08T22:24:26.071" v="12"/>
          <ac:spMkLst>
            <pc:docMk/>
            <pc:sldMk cId="1375441408" sldId="261"/>
            <ac:spMk id="16" creationId="{F97B4614-A9FB-45E6-8A5F-28D0417B6A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36458-3757-41B6-849D-BE29E680497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72039-0D3E-4A35-A109-0B7207F8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0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E5235-9D6B-994A-807D-EC1DE50FD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8C92C-7AAF-9D41-A795-31C4E4C07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ADF6D-3EFB-AA46-91E0-79399012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2DC4-B66E-49F3-A772-4590663A3F61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7A909-1F2C-334F-94EB-C906E06A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CA2A2-D3C6-5C4E-B8DF-6F29FA45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1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8607-21FC-6042-9040-FC7A964D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A9C5B-3265-9240-B7FE-5F1618E7F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FED44-8A21-2A42-8509-23B8078B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7D36-0FE4-4697-8F11-4334CFBD80B4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7DA90-6C8A-6B4C-B33A-1CFEED2D9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0F0A-CD9B-F745-BB3A-F4162C545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3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769C0A-D109-8445-9B23-5BAC15D29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417D5-D713-6542-BC78-03E059CD1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A420-5D47-E74F-A7F2-BB79A6D1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E445-51DB-4BE2-B89F-BD544F75C226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19A9E-5D21-FB44-A3B2-AC31357B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872CF-7C83-1F46-BE7E-02BD901A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E94D9-6912-2242-9216-64E5A259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383C-EE6D-9349-8CA5-32F222D9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75201-688B-474A-BDAE-B9F3C788B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8A7B-231A-4BCB-8ECC-C95C6CABCBC9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055A-F730-F34F-B9EC-97658ED3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51B7C-A0EF-414A-9C08-1EB04C50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9FC1E-9472-9840-BAC1-31A10B8E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711DB-616F-224A-A896-7497C6DF1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5B4BA-02C6-EE47-BB4B-675C53DB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619B-0D75-4AD0-BC78-F0F3C7B634D1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474B8-0FEA-3A45-9AD3-86DD1491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7F06A-ABA9-644E-B9C6-5F495C7D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81EB-CBAB-5F4E-A15C-2858F1A2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6AE1-FFCC-5747-ADAF-8DC68E87E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14246-739C-9948-92E9-C69DD5CA8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01407-BF61-D44A-A4DC-C8B842C3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F36E-B31A-4EBC-9332-A29CE7A87A15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8CA95-E946-6E43-ABA5-CD2DFC8F7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FA085-BB84-EE4C-B288-E25EAA73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10B5D-9547-0B42-B093-2C2B8CC3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B154-A4F8-4C4E-8183-EF59CDD12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3081D-5C9D-5E4E-9432-1736F99B6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C0AA3-F144-CD43-97E9-A166EC298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AA34E-C6CB-D449-9C2A-FC2975AB6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641FF4-A084-9644-A3DB-62493C8E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1E0A-D4EC-41C1-B632-F9D59E66ACD8}" type="datetime1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25B9F-2B4F-1B47-A3E8-9DE092FF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3A397-CD7F-6448-AF02-13838FE2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3741-B978-9E4B-9988-0C9D3C9E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9C0C5-BE5A-9E47-BE9B-05E19483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1D26-3CFD-4280-A399-B85712C030CA}" type="datetime1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09A1D-B5F9-4541-8DED-D5AA69B3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C90EE-2369-2A46-8899-0A9D669E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9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89C4B-DCF8-E24D-BA89-C11E5B45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A9FE0-45F8-4565-A4B9-D89499E037D7}" type="datetime1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B00BA-5BBA-8A42-BCC3-645E5072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932E8-E31A-4349-8BD1-C7437BB8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7454-19BC-4642-A234-364F3F2D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486A-C568-A540-831A-90B5DC07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9D8D6-E539-3E43-AE7B-CE34E3B40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1086-76FE-454A-BCE4-E885306D6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4767-67C6-42E8-B93E-CD5279B004E9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24266-ED52-0148-9C0A-CFE9090F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BCBA3-5884-9648-B6FC-10830A2F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0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FB59-BF86-244D-8433-239DF05D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310DC-A50A-A249-84B2-4C34C550C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B73BB-0032-9042-B2B8-FA8E32AE7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9C69E-0F93-1C4C-9515-004C328F8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957D-0030-4B5A-BE4D-8D66BEF6E588}" type="datetime1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61E01-A972-A94A-BB0B-8B41D996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88872-35A0-3344-BFA2-953C6A15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4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1B3B7-88CF-CD43-ABB6-B474FCC1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7EEA7-FF23-1347-9531-8983E93C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63AA8-D3D9-C24E-AE54-87E39ACE4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41BE-2FC9-4B6E-A0F9-2B490F8C27B5}" type="datetime1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8C6AA-582C-434A-A56B-7759F0D76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Looking for Pythagoras Probelm 3.2 Copyright 2021 Connected Mathematics Project at Michigan State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66F41-1282-3440-85DE-8FB0963F2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ADBD-D474-A64C-A3DF-BFA907E56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9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451715-0588-9E44-AB6E-E4437C092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048" y="143923"/>
            <a:ext cx="5202621" cy="6858000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0139099-B58B-9D49-A3D0-1CCEB4E4B407}"/>
              </a:ext>
            </a:extLst>
          </p:cNvPr>
          <p:cNvSpPr/>
          <p:nvPr/>
        </p:nvSpPr>
        <p:spPr>
          <a:xfrm flipH="1">
            <a:off x="2074226" y="2360497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BE13897F-F542-E34B-87AA-C527ECC9F7A4}"/>
              </a:ext>
            </a:extLst>
          </p:cNvPr>
          <p:cNvSpPr/>
          <p:nvPr/>
        </p:nvSpPr>
        <p:spPr>
          <a:xfrm flipH="1">
            <a:off x="1234108" y="2308823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1FD6F68-B872-DC4D-A9E5-718C12178ED4}"/>
              </a:ext>
            </a:extLst>
          </p:cNvPr>
          <p:cNvSpPr/>
          <p:nvPr/>
        </p:nvSpPr>
        <p:spPr>
          <a:xfrm flipH="1">
            <a:off x="2097952" y="991443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7DC197A-2D2C-9247-9D95-8CD030DD0618}"/>
              </a:ext>
            </a:extLst>
          </p:cNvPr>
          <p:cNvSpPr/>
          <p:nvPr/>
        </p:nvSpPr>
        <p:spPr>
          <a:xfrm flipH="1">
            <a:off x="1271202" y="991443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195A6252-5E31-BF4F-A1E5-7303F7F4EF7A}"/>
              </a:ext>
            </a:extLst>
          </p:cNvPr>
          <p:cNvSpPr/>
          <p:nvPr/>
        </p:nvSpPr>
        <p:spPr>
          <a:xfrm rot="10800000" flipH="1">
            <a:off x="2016583" y="2260592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E906B682-BBD0-AA4F-82E6-DDFE7D2156FC}"/>
              </a:ext>
            </a:extLst>
          </p:cNvPr>
          <p:cNvSpPr/>
          <p:nvPr/>
        </p:nvSpPr>
        <p:spPr>
          <a:xfrm rot="10800000" flipH="1">
            <a:off x="1188718" y="2255514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C774CFD1-07AB-2B40-A131-D173DD5A75CE}"/>
              </a:ext>
            </a:extLst>
          </p:cNvPr>
          <p:cNvSpPr/>
          <p:nvPr/>
        </p:nvSpPr>
        <p:spPr>
          <a:xfrm rot="10800000" flipH="1">
            <a:off x="2021664" y="941490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E7A00EC1-1ACB-BC4D-892A-C773460617F5}"/>
              </a:ext>
            </a:extLst>
          </p:cNvPr>
          <p:cNvSpPr/>
          <p:nvPr/>
        </p:nvSpPr>
        <p:spPr>
          <a:xfrm rot="10800000" flipH="1">
            <a:off x="1198880" y="941490"/>
            <a:ext cx="650240" cy="10837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EDE628-A58A-164C-909E-753948B87387}"/>
              </a:ext>
            </a:extLst>
          </p:cNvPr>
          <p:cNvSpPr/>
          <p:nvPr/>
        </p:nvSpPr>
        <p:spPr>
          <a:xfrm>
            <a:off x="650556" y="4049570"/>
            <a:ext cx="1096645" cy="1097491"/>
          </a:xfrm>
          <a:prstGeom prst="rect">
            <a:avLst/>
          </a:prstGeom>
          <a:solidFill>
            <a:schemeClr val="accent2">
              <a:lumMod val="75000"/>
              <a:alpha val="50196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09A9AD-3A28-BE41-B7A3-A7A13B0C7D12}"/>
              </a:ext>
            </a:extLst>
          </p:cNvPr>
          <p:cNvSpPr/>
          <p:nvPr/>
        </p:nvSpPr>
        <p:spPr>
          <a:xfrm>
            <a:off x="2448908" y="3955635"/>
            <a:ext cx="1293495" cy="1297516"/>
          </a:xfrm>
          <a:prstGeom prst="rect">
            <a:avLst/>
          </a:prstGeom>
          <a:solidFill>
            <a:schemeClr val="accent6">
              <a:lumMod val="75000"/>
              <a:alpha val="50196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206615-134F-C141-A85C-B6A12C7EC7DE}"/>
              </a:ext>
            </a:extLst>
          </p:cNvPr>
          <p:cNvSpPr/>
          <p:nvPr/>
        </p:nvSpPr>
        <p:spPr>
          <a:xfrm>
            <a:off x="1747201" y="5409530"/>
            <a:ext cx="652145" cy="648758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18BAD4-6E6B-4A4A-87EE-2F969CE4BB00}"/>
              </a:ext>
            </a:extLst>
          </p:cNvPr>
          <p:cNvSpPr/>
          <p:nvPr/>
        </p:nvSpPr>
        <p:spPr>
          <a:xfrm>
            <a:off x="4931229" y="3211286"/>
            <a:ext cx="4550228" cy="3385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21EE6-B4D2-428F-85C8-3B344FDB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3989" y="6356350"/>
            <a:ext cx="5073316" cy="357727"/>
          </a:xfrm>
        </p:spPr>
        <p:txBody>
          <a:bodyPr/>
          <a:lstStyle/>
          <a:p>
            <a:r>
              <a:rPr lang="en-US" dirty="0"/>
              <a:t>Looking for Pythagoras Problem 3.2 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0288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58F306-77EB-1844-A1C8-86571254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689" y="0"/>
            <a:ext cx="5202621" cy="6858000"/>
          </a:xfrm>
          <a:prstGeom prst="rect">
            <a:avLst/>
          </a:prstGeom>
        </p:spPr>
      </p:pic>
      <p:sp>
        <p:nvSpPr>
          <p:cNvPr id="4" name="Right Triangle 3">
            <a:extLst>
              <a:ext uri="{FF2B5EF4-FFF2-40B4-BE49-F238E27FC236}">
                <a16:creationId xmlns:a16="http://schemas.microsoft.com/office/drawing/2014/main" id="{03ABDA20-879B-834E-8CBA-E1ED523A7E8F}"/>
              </a:ext>
            </a:extLst>
          </p:cNvPr>
          <p:cNvSpPr/>
          <p:nvPr/>
        </p:nvSpPr>
        <p:spPr>
          <a:xfrm>
            <a:off x="2269841" y="2283206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3FD2E023-FE6C-3340-A91D-BADC64A4EE85}"/>
              </a:ext>
            </a:extLst>
          </p:cNvPr>
          <p:cNvSpPr/>
          <p:nvPr/>
        </p:nvSpPr>
        <p:spPr>
          <a:xfrm>
            <a:off x="3053932" y="2283206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96268AA-F13D-7841-A942-8C2C47F92E71}"/>
              </a:ext>
            </a:extLst>
          </p:cNvPr>
          <p:cNvSpPr/>
          <p:nvPr/>
        </p:nvSpPr>
        <p:spPr>
          <a:xfrm rot="10800000">
            <a:off x="2431415" y="2283206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375B2D9-2287-0542-98DE-9E05BA7C3941}"/>
              </a:ext>
            </a:extLst>
          </p:cNvPr>
          <p:cNvSpPr/>
          <p:nvPr/>
        </p:nvSpPr>
        <p:spPr>
          <a:xfrm>
            <a:off x="796585" y="1245736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905080C0-4D4C-8A48-9257-4F0CF0F44AA2}"/>
              </a:ext>
            </a:extLst>
          </p:cNvPr>
          <p:cNvSpPr/>
          <p:nvPr/>
        </p:nvSpPr>
        <p:spPr>
          <a:xfrm>
            <a:off x="1567489" y="2171021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A535CD8D-380B-A745-BD58-C056EA50CE56}"/>
              </a:ext>
            </a:extLst>
          </p:cNvPr>
          <p:cNvSpPr/>
          <p:nvPr/>
        </p:nvSpPr>
        <p:spPr>
          <a:xfrm rot="10800000">
            <a:off x="3161448" y="2282942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ABA3DD4-66F1-824B-8210-1F43732C66DF}"/>
              </a:ext>
            </a:extLst>
          </p:cNvPr>
          <p:cNvSpPr/>
          <p:nvPr/>
        </p:nvSpPr>
        <p:spPr>
          <a:xfrm rot="10800000">
            <a:off x="1639482" y="1875973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DF0ECC7E-6954-264E-B687-FF4C40993FDB}"/>
              </a:ext>
            </a:extLst>
          </p:cNvPr>
          <p:cNvSpPr/>
          <p:nvPr/>
        </p:nvSpPr>
        <p:spPr>
          <a:xfrm rot="10800000">
            <a:off x="865137" y="1245736"/>
            <a:ext cx="450850" cy="12604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D0D40-5176-0D49-83C6-9553763E7FA3}"/>
              </a:ext>
            </a:extLst>
          </p:cNvPr>
          <p:cNvSpPr/>
          <p:nvPr/>
        </p:nvSpPr>
        <p:spPr>
          <a:xfrm>
            <a:off x="2364777" y="3787965"/>
            <a:ext cx="450850" cy="454025"/>
          </a:xfrm>
          <a:prstGeom prst="rect">
            <a:avLst/>
          </a:prstGeom>
          <a:solidFill>
            <a:srgbClr val="7030A0">
              <a:alpha val="62745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E8E98C-57A0-4E48-8FF5-00D9E9B6440A}"/>
              </a:ext>
            </a:extLst>
          </p:cNvPr>
          <p:cNvSpPr/>
          <p:nvPr/>
        </p:nvSpPr>
        <p:spPr>
          <a:xfrm>
            <a:off x="1329230" y="4486275"/>
            <a:ext cx="1292225" cy="1292226"/>
          </a:xfrm>
          <a:prstGeom prst="rect">
            <a:avLst/>
          </a:prstGeom>
          <a:solidFill>
            <a:srgbClr val="00B050">
              <a:alpha val="52157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F0E0B-3EE8-D640-BECC-308F555230BD}"/>
              </a:ext>
            </a:extLst>
          </p:cNvPr>
          <p:cNvSpPr/>
          <p:nvPr/>
        </p:nvSpPr>
        <p:spPr>
          <a:xfrm>
            <a:off x="83655" y="3002057"/>
            <a:ext cx="1358083" cy="1362075"/>
          </a:xfrm>
          <a:prstGeom prst="rect">
            <a:avLst/>
          </a:prstGeom>
          <a:solidFill>
            <a:srgbClr val="C00000">
              <a:alpha val="52157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4D79287-7B10-3C45-9857-080A93BA7ABE}"/>
              </a:ext>
            </a:extLst>
          </p:cNvPr>
          <p:cNvSpPr/>
          <p:nvPr/>
        </p:nvSpPr>
        <p:spPr>
          <a:xfrm>
            <a:off x="4029476" y="2913179"/>
            <a:ext cx="4550228" cy="3385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31A135F6-6D5B-4EF3-8BE4-050CF8CD9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3989" y="6356350"/>
            <a:ext cx="5073316" cy="357727"/>
          </a:xfrm>
        </p:spPr>
        <p:txBody>
          <a:bodyPr/>
          <a:lstStyle/>
          <a:p>
            <a:r>
              <a:rPr lang="en-US" dirty="0"/>
              <a:t>Looking for Pythagoras Problem 3.2 </a:t>
            </a:r>
          </a:p>
          <a:p>
            <a:r>
              <a:rPr lang="en-US" dirty="0"/>
              <a:t>Copyright 2021 Connected Mathematics Project at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73900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953114-1849-5541-A475-2723A8686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689" y="-22225"/>
            <a:ext cx="5202621" cy="6858000"/>
          </a:xfrm>
          <a:prstGeom prst="rect">
            <a:avLst/>
          </a:prstGeom>
        </p:spPr>
      </p:pic>
      <p:sp>
        <p:nvSpPr>
          <p:cNvPr id="4" name="Right Triangle 3">
            <a:extLst>
              <a:ext uri="{FF2B5EF4-FFF2-40B4-BE49-F238E27FC236}">
                <a16:creationId xmlns:a16="http://schemas.microsoft.com/office/drawing/2014/main" id="{9E4A8B19-EC44-1E47-AAF0-84C2D983B7BE}"/>
              </a:ext>
            </a:extLst>
          </p:cNvPr>
          <p:cNvSpPr/>
          <p:nvPr/>
        </p:nvSpPr>
        <p:spPr>
          <a:xfrm>
            <a:off x="2841215" y="705928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7EA86B3D-67FA-D549-B30B-3F83417BEA43}"/>
              </a:ext>
            </a:extLst>
          </p:cNvPr>
          <p:cNvSpPr/>
          <p:nvPr/>
        </p:nvSpPr>
        <p:spPr>
          <a:xfrm>
            <a:off x="2789565" y="1902335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CC2DA4A-77DD-6D49-81A7-02BFF7C7C647}"/>
              </a:ext>
            </a:extLst>
          </p:cNvPr>
          <p:cNvSpPr/>
          <p:nvPr/>
        </p:nvSpPr>
        <p:spPr>
          <a:xfrm>
            <a:off x="2965663" y="4108880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4204EA7-9596-5B45-BE78-8836BF11F278}"/>
              </a:ext>
            </a:extLst>
          </p:cNvPr>
          <p:cNvSpPr/>
          <p:nvPr/>
        </p:nvSpPr>
        <p:spPr>
          <a:xfrm>
            <a:off x="2871841" y="3015429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40E5ABA2-1978-744E-8A1D-98F5E87D0E90}"/>
              </a:ext>
            </a:extLst>
          </p:cNvPr>
          <p:cNvSpPr/>
          <p:nvPr/>
        </p:nvSpPr>
        <p:spPr>
          <a:xfrm rot="10800000">
            <a:off x="2919238" y="705927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B4EAC69-3C2A-0446-AC12-FD66F36CAD6B}"/>
              </a:ext>
            </a:extLst>
          </p:cNvPr>
          <p:cNvSpPr/>
          <p:nvPr/>
        </p:nvSpPr>
        <p:spPr>
          <a:xfrm rot="10800000">
            <a:off x="2871841" y="1879686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CF25D10C-8ECA-0F4D-BE09-DF8A0CA102D9}"/>
              </a:ext>
            </a:extLst>
          </p:cNvPr>
          <p:cNvSpPr/>
          <p:nvPr/>
        </p:nvSpPr>
        <p:spPr>
          <a:xfrm rot="10800000">
            <a:off x="2965663" y="2995786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EDA66E0-FAA3-6749-96A7-078F57D6EF7F}"/>
              </a:ext>
            </a:extLst>
          </p:cNvPr>
          <p:cNvSpPr/>
          <p:nvPr/>
        </p:nvSpPr>
        <p:spPr>
          <a:xfrm rot="10800000">
            <a:off x="3039554" y="4038404"/>
            <a:ext cx="787400" cy="95249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BF8B5B-8FBF-D046-A8FD-0515BDA1174A}"/>
              </a:ext>
            </a:extLst>
          </p:cNvPr>
          <p:cNvSpPr/>
          <p:nvPr/>
        </p:nvSpPr>
        <p:spPr>
          <a:xfrm>
            <a:off x="1201003" y="705927"/>
            <a:ext cx="969148" cy="967062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2098A0-77D3-2A4E-9364-BA449DC0F6B9}"/>
              </a:ext>
            </a:extLst>
          </p:cNvPr>
          <p:cNvSpPr/>
          <p:nvPr/>
        </p:nvSpPr>
        <p:spPr>
          <a:xfrm>
            <a:off x="784059" y="1902335"/>
            <a:ext cx="1246786" cy="1243423"/>
          </a:xfrm>
          <a:prstGeom prst="rect">
            <a:avLst/>
          </a:prstGeom>
          <a:solidFill>
            <a:srgbClr val="7030A0">
              <a:alpha val="50196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4313D4-E4F6-D04B-BABB-3207D225165A}"/>
              </a:ext>
            </a:extLst>
          </p:cNvPr>
          <p:cNvSpPr/>
          <p:nvPr/>
        </p:nvSpPr>
        <p:spPr>
          <a:xfrm>
            <a:off x="889429" y="3948286"/>
            <a:ext cx="796148" cy="79716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E5BDC5-8094-004A-A1D9-64EDC979CDCE}"/>
              </a:ext>
            </a:extLst>
          </p:cNvPr>
          <p:cNvSpPr/>
          <p:nvPr/>
        </p:nvSpPr>
        <p:spPr>
          <a:xfrm>
            <a:off x="3987018" y="3052717"/>
            <a:ext cx="4550228" cy="33854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F97B4614-A9FB-45E6-8A5F-28D0417B6ACB}"/>
              </a:ext>
            </a:extLst>
          </p:cNvPr>
          <p:cNvSpPr txBox="1">
            <a:spLocks/>
          </p:cNvSpPr>
          <p:nvPr/>
        </p:nvSpPr>
        <p:spPr>
          <a:xfrm>
            <a:off x="6853989" y="635635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Looking for Pythagoras Problem 3.2 </a:t>
            </a:r>
          </a:p>
          <a:p>
            <a:r>
              <a:rPr lang="en-US"/>
              <a:t>Copyright 2021 Connected Mathematics Project at Michigan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4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4AE6C0-4EDA-514D-BCCE-E9AD36736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132" y="0"/>
            <a:ext cx="7638131" cy="10068444"/>
          </a:xfrm>
          <a:prstGeom prst="rect">
            <a:avLst/>
          </a:prstGeom>
        </p:spPr>
      </p:pic>
      <p:sp>
        <p:nvSpPr>
          <p:cNvPr id="4" name="Right Triangle 3">
            <a:extLst>
              <a:ext uri="{FF2B5EF4-FFF2-40B4-BE49-F238E27FC236}">
                <a16:creationId xmlns:a16="http://schemas.microsoft.com/office/drawing/2014/main" id="{F89051C1-026B-EC40-A6F2-4947D375E960}"/>
              </a:ext>
            </a:extLst>
          </p:cNvPr>
          <p:cNvSpPr/>
          <p:nvPr/>
        </p:nvSpPr>
        <p:spPr>
          <a:xfrm>
            <a:off x="9922236" y="4015132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01413C-1F73-644E-9602-B062B377F40E}"/>
              </a:ext>
            </a:extLst>
          </p:cNvPr>
          <p:cNvSpPr/>
          <p:nvPr/>
        </p:nvSpPr>
        <p:spPr>
          <a:xfrm>
            <a:off x="692178" y="1279770"/>
            <a:ext cx="825190" cy="825190"/>
          </a:xfrm>
          <a:prstGeom prst="rect">
            <a:avLst/>
          </a:prstGeom>
          <a:solidFill>
            <a:srgbClr val="7030A0">
              <a:alpha val="5294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3CCAD-140A-F74E-8573-648782692F65}"/>
              </a:ext>
            </a:extLst>
          </p:cNvPr>
          <p:cNvSpPr/>
          <p:nvPr/>
        </p:nvSpPr>
        <p:spPr>
          <a:xfrm>
            <a:off x="552787" y="2534097"/>
            <a:ext cx="1103971" cy="1100254"/>
          </a:xfrm>
          <a:prstGeom prst="rect">
            <a:avLst/>
          </a:prstGeom>
          <a:solidFill>
            <a:srgbClr val="C00000">
              <a:alpha val="5333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AC150C-5AD3-DF45-A06C-FE4E5E86B276}"/>
              </a:ext>
            </a:extLst>
          </p:cNvPr>
          <p:cNvSpPr/>
          <p:nvPr/>
        </p:nvSpPr>
        <p:spPr>
          <a:xfrm>
            <a:off x="692178" y="4414717"/>
            <a:ext cx="1401336" cy="1401337"/>
          </a:xfrm>
          <a:prstGeom prst="rect">
            <a:avLst/>
          </a:prstGeom>
          <a:solidFill>
            <a:srgbClr val="00B050">
              <a:alpha val="53333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6A7CF23-836F-394E-9A16-7C139862C54F}"/>
              </a:ext>
            </a:extLst>
          </p:cNvPr>
          <p:cNvSpPr/>
          <p:nvPr/>
        </p:nvSpPr>
        <p:spPr>
          <a:xfrm>
            <a:off x="10005138" y="5371169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63309FDE-99B5-0B49-A15B-3D0D68EF9444}"/>
              </a:ext>
            </a:extLst>
          </p:cNvPr>
          <p:cNvSpPr/>
          <p:nvPr/>
        </p:nvSpPr>
        <p:spPr>
          <a:xfrm>
            <a:off x="9803306" y="1295618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125CBE6E-3E7E-4A45-9A21-279301264CB6}"/>
              </a:ext>
            </a:extLst>
          </p:cNvPr>
          <p:cNvSpPr/>
          <p:nvPr/>
        </p:nvSpPr>
        <p:spPr>
          <a:xfrm>
            <a:off x="9895454" y="2512741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721C36FB-B5E5-8543-928E-EA353B2E7B52}"/>
              </a:ext>
            </a:extLst>
          </p:cNvPr>
          <p:cNvSpPr/>
          <p:nvPr/>
        </p:nvSpPr>
        <p:spPr>
          <a:xfrm>
            <a:off x="10990588" y="5367583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6DB250F8-1AFA-7D43-A467-772D7758F85E}"/>
              </a:ext>
            </a:extLst>
          </p:cNvPr>
          <p:cNvSpPr/>
          <p:nvPr/>
        </p:nvSpPr>
        <p:spPr>
          <a:xfrm>
            <a:off x="10674632" y="1284596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EFDA536-B582-5A41-AAC7-EFC9E5272F6E}"/>
              </a:ext>
            </a:extLst>
          </p:cNvPr>
          <p:cNvSpPr/>
          <p:nvPr/>
        </p:nvSpPr>
        <p:spPr>
          <a:xfrm>
            <a:off x="10872526" y="2534097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A745CCF6-7264-4044-AF1A-C0EC5BF6DF90}"/>
              </a:ext>
            </a:extLst>
          </p:cNvPr>
          <p:cNvSpPr/>
          <p:nvPr/>
        </p:nvSpPr>
        <p:spPr>
          <a:xfrm>
            <a:off x="10833354" y="4015132"/>
            <a:ext cx="825190" cy="110025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DD93E0-D26B-0747-8D42-9FDADB5C91A4}"/>
              </a:ext>
            </a:extLst>
          </p:cNvPr>
          <p:cNvSpPr/>
          <p:nvPr/>
        </p:nvSpPr>
        <p:spPr>
          <a:xfrm>
            <a:off x="5889171" y="1143000"/>
            <a:ext cx="3585044" cy="5584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6A7DE8D4-3D2B-408D-855A-D4714EEE53E2}"/>
              </a:ext>
            </a:extLst>
          </p:cNvPr>
          <p:cNvSpPr txBox="1">
            <a:spLocks/>
          </p:cNvSpPr>
          <p:nvPr/>
        </p:nvSpPr>
        <p:spPr>
          <a:xfrm>
            <a:off x="6853989" y="6356350"/>
            <a:ext cx="5073316" cy="3577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Looking for Pythagoras Problem 3.2 </a:t>
            </a:r>
          </a:p>
          <a:p>
            <a:r>
              <a:rPr lang="en-US"/>
              <a:t>Copyright 2021 Connected Mathematics Project at Michigan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Slanger-Grant, Yvonne</dc:creator>
  <cp:lastModifiedBy>Lucas, Amie</cp:lastModifiedBy>
  <cp:revision>4</cp:revision>
  <dcterms:created xsi:type="dcterms:W3CDTF">2021-01-29T16:52:59Z</dcterms:created>
  <dcterms:modified xsi:type="dcterms:W3CDTF">2021-02-08T22:24:39Z</dcterms:modified>
</cp:coreProperties>
</file>